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243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Aharoni</vt:lpstr>
      <vt:lpstr>Arial</vt:lpstr>
      <vt:lpstr>Arial Black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</cp:lastModifiedBy>
  <cp:revision>68</cp:revision>
  <dcterms:created xsi:type="dcterms:W3CDTF">2021-05-15T15:06:14Z</dcterms:created>
  <dcterms:modified xsi:type="dcterms:W3CDTF">2021-08-11T12:44:20Z</dcterms:modified>
</cp:coreProperties>
</file>